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C7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95600"/>
            <a:ext cx="7543800" cy="3733800"/>
          </a:xfrm>
        </p:spPr>
        <p:txBody>
          <a:bodyPr>
            <a:normAutofit/>
          </a:bodyPr>
          <a:lstStyle/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/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 err="1" smtClean="0">
                <a:solidFill>
                  <a:schemeClr val="tx1"/>
                </a:solidFill>
              </a:rPr>
              <a:t>ultimele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doua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secole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masoneria</a:t>
            </a:r>
            <a:r>
              <a:rPr lang="en-US" sz="2400" dirty="0" smtClean="0">
                <a:solidFill>
                  <a:schemeClr val="tx1"/>
                </a:solidFill>
              </a:rPr>
              <a:t> nu a </a:t>
            </a:r>
            <a:r>
              <a:rPr lang="en-US" sz="2400" dirty="0" err="1" smtClean="0">
                <a:solidFill>
                  <a:schemeClr val="tx1"/>
                </a:solidFill>
              </a:rPr>
              <a:t>facut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altceva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decat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sa-si</a:t>
            </a:r>
            <a:r>
              <a:rPr lang="en-US" sz="2400" dirty="0" smtClean="0">
                <a:solidFill>
                  <a:schemeClr val="tx1"/>
                </a:solidFill>
              </a:rPr>
              <a:t> continue </a:t>
            </a:r>
            <a:r>
              <a:rPr lang="en-US" sz="2400" dirty="0" err="1" smtClean="0">
                <a:solidFill>
                  <a:schemeClr val="tx1"/>
                </a:solidFill>
              </a:rPr>
              <a:t>politica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duplicitara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Pe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fata</a:t>
            </a:r>
            <a:r>
              <a:rPr lang="en-US" sz="2400" dirty="0" smtClean="0">
                <a:solidFill>
                  <a:schemeClr val="tx1"/>
                </a:solidFill>
              </a:rPr>
              <a:t> se </a:t>
            </a:r>
            <a:r>
              <a:rPr lang="en-US" sz="2400" dirty="0" err="1" smtClean="0">
                <a:solidFill>
                  <a:schemeClr val="tx1"/>
                </a:solidFill>
              </a:rPr>
              <a:t>declara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partizana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drepturilor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omului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lupta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pentru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libertate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egalitate</a:t>
            </a:r>
            <a:r>
              <a:rPr lang="en-US" sz="2400" dirty="0" smtClean="0">
                <a:solidFill>
                  <a:schemeClr val="tx1"/>
                </a:solidFill>
              </a:rPr>
              <a:t> etc., </a:t>
            </a:r>
            <a:r>
              <a:rPr lang="en-US" sz="2400" dirty="0" err="1" smtClean="0">
                <a:solidFill>
                  <a:schemeClr val="tx1"/>
                </a:solidFill>
              </a:rPr>
              <a:t>dar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adevarata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lupta</a:t>
            </a:r>
            <a:r>
              <a:rPr lang="en-US" sz="2400" dirty="0" smtClean="0">
                <a:solidFill>
                  <a:schemeClr val="tx1"/>
                </a:solidFill>
              </a:rPr>
              <a:t> a </a:t>
            </a:r>
            <a:r>
              <a:rPr lang="en-US" sz="2400" dirty="0" err="1" smtClean="0">
                <a:solidFill>
                  <a:schemeClr val="tx1"/>
                </a:solidFill>
              </a:rPr>
              <a:t>francmasoneriei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este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pentru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obtinerea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puterii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politice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guvernarea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lumii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114800" y="0"/>
            <a:ext cx="4724400" cy="2362200"/>
          </a:xfrm>
        </p:spPr>
        <p:txBody>
          <a:bodyPr/>
          <a:lstStyle/>
          <a:p>
            <a:r>
              <a:rPr lang="en-US" dirty="0" err="1" smtClean="0"/>
              <a:t>Masoneria</a:t>
            </a:r>
            <a:endParaRPr lang="en-US" dirty="0"/>
          </a:p>
        </p:txBody>
      </p:sp>
      <p:pic>
        <p:nvPicPr>
          <p:cNvPr id="6" name="Picture 5" descr="freemasonry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762000"/>
            <a:ext cx="2895600" cy="3340041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762000" y="4343400"/>
            <a:ext cx="8159496" cy="22098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Sa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subliniem</a:t>
            </a:r>
            <a:r>
              <a:rPr lang="en-US" sz="2800" dirty="0" smtClean="0"/>
              <a:t> un </a:t>
            </a:r>
            <a:r>
              <a:rPr lang="en-US" sz="2800" dirty="0" err="1" smtClean="0"/>
              <a:t>fapt</a:t>
            </a:r>
            <a:r>
              <a:rPr lang="en-US" sz="2800" dirty="0" smtClean="0"/>
              <a:t>,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anume</a:t>
            </a:r>
            <a:r>
              <a:rPr lang="en-US" sz="2800" dirty="0" smtClean="0"/>
              <a:t> </a:t>
            </a:r>
            <a:r>
              <a:rPr lang="en-US" sz="2800" dirty="0" err="1" smtClean="0"/>
              <a:t>legatura</a:t>
            </a:r>
            <a:r>
              <a:rPr lang="en-US" sz="2800" dirty="0" smtClean="0"/>
              <a:t> </a:t>
            </a:r>
            <a:r>
              <a:rPr lang="en-US" sz="2800" dirty="0" err="1" smtClean="0"/>
              <a:t>francmasoneriei</a:t>
            </a:r>
            <a:r>
              <a:rPr lang="en-US" sz="2800" dirty="0" smtClean="0"/>
              <a:t> cu </a:t>
            </a:r>
            <a:r>
              <a:rPr lang="en-US" sz="2800" dirty="0" err="1" smtClean="0"/>
              <a:t>miscarea</a:t>
            </a:r>
            <a:r>
              <a:rPr lang="en-US" sz="2800" dirty="0" smtClean="0"/>
              <a:t> </a:t>
            </a:r>
            <a:r>
              <a:rPr lang="en-US" sz="2800" dirty="0" err="1" smtClean="0"/>
              <a:t>iudaica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cu </a:t>
            </a:r>
            <a:r>
              <a:rPr lang="en-US" sz="2800" dirty="0" err="1" smtClean="0"/>
              <a:t>sionismul</a:t>
            </a:r>
            <a:r>
              <a:rPr lang="en-US" sz="2800" dirty="0" smtClean="0"/>
              <a:t>. </a:t>
            </a:r>
            <a:r>
              <a:rPr lang="en-US" sz="2800" dirty="0" err="1" smtClean="0"/>
              <a:t>Exista</a:t>
            </a:r>
            <a:r>
              <a:rPr lang="en-US" sz="2800" dirty="0" smtClean="0"/>
              <a:t> o </a:t>
            </a:r>
            <a:r>
              <a:rPr lang="en-US" sz="2800" dirty="0" err="1" smtClean="0"/>
              <a:t>teorie</a:t>
            </a:r>
            <a:r>
              <a:rPr lang="en-US" sz="2800" dirty="0" smtClean="0"/>
              <a:t> a </a:t>
            </a:r>
            <a:r>
              <a:rPr lang="en-US" sz="2800" dirty="0" err="1" smtClean="0"/>
              <a:t>conspiratiei</a:t>
            </a:r>
            <a:r>
              <a:rPr lang="en-US" sz="2800" dirty="0" smtClean="0"/>
              <a:t> </a:t>
            </a:r>
            <a:r>
              <a:rPr lang="en-US" sz="2800" dirty="0" err="1" smtClean="0"/>
              <a:t>privind</a:t>
            </a:r>
            <a:r>
              <a:rPr lang="en-US" sz="2800" dirty="0" smtClean="0"/>
              <a:t> </a:t>
            </a:r>
            <a:r>
              <a:rPr lang="en-US" sz="2800" dirty="0" err="1" smtClean="0"/>
              <a:t>controlul</a:t>
            </a:r>
            <a:r>
              <a:rPr lang="en-US" sz="2800" dirty="0" smtClean="0"/>
              <a:t> </a:t>
            </a:r>
            <a:r>
              <a:rPr lang="en-US" sz="2800" dirty="0" err="1" smtClean="0"/>
              <a:t>capitalismului</a:t>
            </a:r>
            <a:r>
              <a:rPr lang="en-US" sz="2800" dirty="0" smtClean="0"/>
              <a:t> occidental de </a:t>
            </a:r>
            <a:r>
              <a:rPr lang="en-US" sz="2800" dirty="0" err="1" smtClean="0"/>
              <a:t>catre</a:t>
            </a:r>
            <a:r>
              <a:rPr lang="en-US" sz="2800" dirty="0" smtClean="0"/>
              <a:t> </a:t>
            </a:r>
            <a:r>
              <a:rPr lang="en-US" sz="2800" dirty="0" err="1" smtClean="0"/>
              <a:t>evrei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Rabinul</a:t>
            </a:r>
            <a:r>
              <a:rPr lang="en-US" sz="2800" dirty="0" smtClean="0"/>
              <a:t> </a:t>
            </a:r>
            <a:r>
              <a:rPr lang="en-US" sz="2800" dirty="0" err="1" smtClean="0"/>
              <a:t>Tarphan</a:t>
            </a:r>
            <a:r>
              <a:rPr lang="en-US" sz="2800" dirty="0" smtClean="0"/>
              <a:t> </a:t>
            </a:r>
            <a:r>
              <a:rPr lang="en-US" sz="2800" dirty="0" err="1" smtClean="0"/>
              <a:t>va</a:t>
            </a:r>
            <a:r>
              <a:rPr lang="en-US" sz="2800" dirty="0" smtClean="0"/>
              <a:t> </a:t>
            </a:r>
            <a:r>
              <a:rPr lang="en-US" sz="2800" dirty="0" err="1" smtClean="0"/>
              <a:t>spune</a:t>
            </a:r>
            <a:r>
              <a:rPr lang="en-US" sz="2800" dirty="0" smtClean="0"/>
              <a:t> “</a:t>
            </a:r>
            <a:r>
              <a:rPr lang="en-US" sz="2800" dirty="0" err="1" smtClean="0"/>
              <a:t>Evangheliile</a:t>
            </a:r>
            <a:r>
              <a:rPr lang="en-US" sz="2800" dirty="0" smtClean="0"/>
              <a:t> </a:t>
            </a:r>
            <a:r>
              <a:rPr lang="en-US" sz="2800" dirty="0" err="1" smtClean="0"/>
              <a:t>trebuie</a:t>
            </a:r>
            <a:r>
              <a:rPr lang="en-US" sz="2800" dirty="0" smtClean="0"/>
              <a:t> </a:t>
            </a:r>
            <a:r>
              <a:rPr lang="en-US" sz="2800" dirty="0" err="1" smtClean="0"/>
              <a:t>arse</a:t>
            </a:r>
            <a:r>
              <a:rPr lang="en-US" sz="2800" dirty="0" smtClean="0"/>
              <a:t> </a:t>
            </a:r>
            <a:r>
              <a:rPr lang="en-US" sz="2800" dirty="0" err="1" smtClean="0"/>
              <a:t>fiindca</a:t>
            </a:r>
            <a:r>
              <a:rPr lang="en-US" sz="2800" dirty="0" smtClean="0"/>
              <a:t> </a:t>
            </a:r>
            <a:r>
              <a:rPr lang="en-US" sz="2800" dirty="0" err="1" smtClean="0"/>
              <a:t>paganismul</a:t>
            </a:r>
            <a:r>
              <a:rPr lang="en-US" sz="2800" dirty="0" smtClean="0"/>
              <a:t> </a:t>
            </a:r>
            <a:r>
              <a:rPr lang="en-US" sz="2800" dirty="0" err="1" smtClean="0"/>
              <a:t>este</a:t>
            </a:r>
            <a:r>
              <a:rPr lang="en-US" sz="2800" dirty="0" smtClean="0"/>
              <a:t>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putin</a:t>
            </a:r>
            <a:r>
              <a:rPr lang="en-US" sz="2800" dirty="0" smtClean="0"/>
              <a:t> </a:t>
            </a:r>
            <a:r>
              <a:rPr lang="en-US" sz="2800" dirty="0" err="1" smtClean="0"/>
              <a:t>periculos</a:t>
            </a:r>
            <a:r>
              <a:rPr lang="en-US" sz="2800" dirty="0" smtClean="0"/>
              <a:t> </a:t>
            </a:r>
            <a:r>
              <a:rPr lang="en-US" sz="2800" dirty="0" err="1" smtClean="0"/>
              <a:t>pentru</a:t>
            </a:r>
            <a:r>
              <a:rPr lang="en-US" sz="2800" dirty="0" smtClean="0"/>
              <a:t> </a:t>
            </a:r>
            <a:r>
              <a:rPr lang="en-US" sz="2800" dirty="0" err="1" smtClean="0"/>
              <a:t>credinta</a:t>
            </a:r>
            <a:r>
              <a:rPr lang="en-US" sz="2800" dirty="0" smtClean="0"/>
              <a:t> </a:t>
            </a:r>
            <a:r>
              <a:rPr lang="en-US" sz="2800" dirty="0" err="1" smtClean="0"/>
              <a:t>evreiasca</a:t>
            </a:r>
            <a:r>
              <a:rPr lang="en-US" sz="2800" dirty="0" smtClean="0"/>
              <a:t> </a:t>
            </a:r>
            <a:r>
              <a:rPr lang="en-US" sz="2800" dirty="0" err="1" smtClean="0"/>
              <a:t>decat</a:t>
            </a:r>
            <a:r>
              <a:rPr lang="en-US" sz="2800" dirty="0" smtClean="0"/>
              <a:t> </a:t>
            </a:r>
            <a:r>
              <a:rPr lang="en-US" sz="2800" dirty="0" err="1" smtClean="0"/>
              <a:t>crestinismul</a:t>
            </a:r>
            <a:r>
              <a:rPr lang="en-US" sz="2800" dirty="0" smtClean="0"/>
              <a:t>”.</a:t>
            </a:r>
            <a:endParaRPr lang="en-US" sz="2800" dirty="0"/>
          </a:p>
        </p:txBody>
      </p:sp>
      <p:pic>
        <p:nvPicPr>
          <p:cNvPr id="5" name="Picture 4" descr="1$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533400"/>
            <a:ext cx="4267200" cy="3746601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Echipa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019800" y="3429000"/>
            <a:ext cx="259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Bogdan</a:t>
            </a:r>
            <a:r>
              <a:rPr lang="en-US" dirty="0" smtClean="0"/>
              <a:t> </a:t>
            </a:r>
            <a:r>
              <a:rPr lang="en-US" dirty="0" err="1" smtClean="0"/>
              <a:t>Mihai</a:t>
            </a:r>
            <a:endParaRPr lang="en-US" dirty="0" smtClean="0"/>
          </a:p>
          <a:p>
            <a:r>
              <a:rPr lang="en-US" dirty="0" err="1" smtClean="0"/>
              <a:t>Balogh</a:t>
            </a:r>
            <a:r>
              <a:rPr lang="en-US" dirty="0" smtClean="0"/>
              <a:t> Andrea</a:t>
            </a:r>
          </a:p>
          <a:p>
            <a:r>
              <a:rPr lang="en-US" dirty="0" err="1" smtClean="0"/>
              <a:t>Tripon</a:t>
            </a:r>
            <a:r>
              <a:rPr lang="en-US" dirty="0" smtClean="0"/>
              <a:t> Marius </a:t>
            </a:r>
          </a:p>
          <a:p>
            <a:r>
              <a:rPr lang="en-US" dirty="0" err="1" smtClean="0"/>
              <a:t>Saveanu</a:t>
            </a:r>
            <a:r>
              <a:rPr lang="en-US" dirty="0" smtClean="0"/>
              <a:t> </a:t>
            </a:r>
            <a:r>
              <a:rPr lang="en-US" dirty="0" err="1" smtClean="0"/>
              <a:t>Vasile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610600" cy="317226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Pentru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aceasta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lupta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cu o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ura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neimpacata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impotriva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crestinismului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si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libertatii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reale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oamenilor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neezitand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nici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cand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este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vorba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de crime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sau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chiar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genocid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 In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timpul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Revolutiei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franceze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masoneria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ataca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pentru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prima data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biserica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catolica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en-US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 descr="masonerie-simbol-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761999"/>
            <a:ext cx="4343400" cy="3440317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92352" y="685800"/>
            <a:ext cx="7851648" cy="18288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Masoneria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impotriva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lui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Dumnezeu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subTitle" idx="1"/>
          </p:nvPr>
        </p:nvSpPr>
        <p:spPr>
          <a:xfrm>
            <a:off x="914400" y="3276600"/>
            <a:ext cx="7543800" cy="3581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000" dirty="0" smtClean="0"/>
          </a:p>
          <a:p>
            <a:r>
              <a:rPr lang="en-US" sz="2000" dirty="0" err="1" smtClean="0"/>
              <a:t>Secolul</a:t>
            </a:r>
            <a:r>
              <a:rPr lang="en-US" sz="2000" dirty="0" smtClean="0"/>
              <a:t> al XIX-lea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secolul</a:t>
            </a:r>
            <a:r>
              <a:rPr lang="en-US" sz="2000" dirty="0" smtClean="0"/>
              <a:t> </a:t>
            </a:r>
            <a:r>
              <a:rPr lang="en-US" sz="2000" dirty="0" err="1" smtClean="0"/>
              <a:t>ofensivei</a:t>
            </a:r>
            <a:r>
              <a:rPr lang="en-US" sz="2000" dirty="0" smtClean="0"/>
              <a:t> </a:t>
            </a:r>
            <a:r>
              <a:rPr lang="en-US" sz="2000" dirty="0" err="1" smtClean="0"/>
              <a:t>francmasoneriei</a:t>
            </a:r>
            <a:r>
              <a:rPr lang="en-US" sz="2000" dirty="0" smtClean="0"/>
              <a:t> </a:t>
            </a:r>
            <a:r>
              <a:rPr lang="en-US" sz="2000" dirty="0" err="1" smtClean="0"/>
              <a:t>impotriva</a:t>
            </a:r>
            <a:r>
              <a:rPr lang="en-US" sz="2000" dirty="0" smtClean="0"/>
              <a:t> </a:t>
            </a:r>
            <a:r>
              <a:rPr lang="en-US" sz="2000" dirty="0" err="1" smtClean="0"/>
              <a:t>crestinismului</a:t>
            </a:r>
            <a:r>
              <a:rPr lang="en-US" sz="2000" dirty="0" smtClean="0"/>
              <a:t>. </a:t>
            </a:r>
            <a:r>
              <a:rPr lang="en-US" sz="2000" dirty="0" err="1" smtClean="0"/>
              <a:t>Masonii</a:t>
            </a:r>
            <a:r>
              <a:rPr lang="en-US" sz="2000" dirty="0" smtClean="0"/>
              <a:t> </a:t>
            </a:r>
            <a:r>
              <a:rPr lang="en-US" sz="2000" dirty="0" err="1" smtClean="0"/>
              <a:t>creeaza</a:t>
            </a:r>
            <a:r>
              <a:rPr lang="en-US" sz="2000" dirty="0" smtClean="0"/>
              <a:t> </a:t>
            </a:r>
            <a:r>
              <a:rPr lang="en-US" sz="2000" dirty="0" err="1" smtClean="0"/>
              <a:t>scoli</a:t>
            </a:r>
            <a:r>
              <a:rPr lang="en-US" sz="2000" dirty="0" smtClean="0"/>
              <a:t> </a:t>
            </a:r>
            <a:r>
              <a:rPr lang="en-US" sz="2000" dirty="0" err="1" smtClean="0"/>
              <a:t>laice</a:t>
            </a:r>
            <a:r>
              <a:rPr lang="en-US" sz="2000" dirty="0" smtClean="0"/>
              <a:t> </a:t>
            </a:r>
            <a:r>
              <a:rPr lang="en-US" sz="2000" dirty="0" err="1" smtClean="0"/>
              <a:t>opuse</a:t>
            </a:r>
            <a:r>
              <a:rPr lang="en-US" sz="2000" dirty="0" smtClean="0"/>
              <a:t> </a:t>
            </a:r>
            <a:r>
              <a:rPr lang="en-US" sz="2000" dirty="0" err="1" smtClean="0"/>
              <a:t>celor</a:t>
            </a:r>
            <a:r>
              <a:rPr lang="en-US" sz="2000" dirty="0" smtClean="0"/>
              <a:t> </a:t>
            </a:r>
            <a:r>
              <a:rPr lang="en-US" sz="2000" dirty="0" err="1" smtClean="0"/>
              <a:t>confesionale</a:t>
            </a:r>
            <a:r>
              <a:rPr lang="en-US" sz="2000" dirty="0" smtClean="0"/>
              <a:t>. </a:t>
            </a:r>
            <a:r>
              <a:rPr lang="en-US" sz="2000" dirty="0" err="1" smtClean="0"/>
              <a:t>Conventul</a:t>
            </a:r>
            <a:r>
              <a:rPr lang="en-US" sz="2000" dirty="0" smtClean="0"/>
              <a:t> </a:t>
            </a:r>
            <a:r>
              <a:rPr lang="en-US" sz="2000" dirty="0" err="1" smtClean="0"/>
              <a:t>masonic</a:t>
            </a:r>
            <a:r>
              <a:rPr lang="en-US" sz="2000" dirty="0" smtClean="0"/>
              <a:t> de la Lausanne, </a:t>
            </a:r>
            <a:r>
              <a:rPr lang="en-US" sz="2000" dirty="0" err="1" smtClean="0"/>
              <a:t>intrunit</a:t>
            </a:r>
            <a:r>
              <a:rPr lang="en-US" sz="2000" dirty="0" smtClean="0"/>
              <a:t> la 6 </a:t>
            </a:r>
            <a:r>
              <a:rPr lang="en-US" sz="2000" dirty="0" err="1" smtClean="0"/>
              <a:t>septembrie</a:t>
            </a:r>
            <a:r>
              <a:rPr lang="en-US" sz="2000" dirty="0" smtClean="0"/>
              <a:t> 1875, la care au </a:t>
            </a:r>
            <a:r>
              <a:rPr lang="en-US" sz="2000" dirty="0" err="1" smtClean="0"/>
              <a:t>participat</a:t>
            </a:r>
            <a:r>
              <a:rPr lang="en-US" sz="2000" dirty="0" smtClean="0"/>
              <a:t> 10 </a:t>
            </a:r>
            <a:r>
              <a:rPr lang="en-US" sz="2000" dirty="0" err="1" smtClean="0"/>
              <a:t>consilii</a:t>
            </a:r>
            <a:r>
              <a:rPr lang="en-US" sz="2000" dirty="0" smtClean="0"/>
              <a:t> supreme.</a:t>
            </a:r>
            <a:endParaRPr lang="en-US" sz="2000" dirty="0"/>
          </a:p>
        </p:txBody>
      </p:sp>
      <p:pic>
        <p:nvPicPr>
          <p:cNvPr id="7" name="Picture 6" descr="copy_of_bib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327843" cy="32766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8610600" cy="3629464"/>
          </a:xfrm>
          <a:noFill/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dirty="0" err="1" smtClean="0"/>
              <a:t>Primul</a:t>
            </a:r>
            <a:r>
              <a:rPr lang="en-US" sz="2800" dirty="0" smtClean="0"/>
              <a:t> </a:t>
            </a:r>
            <a:r>
              <a:rPr lang="en-US" sz="2800" dirty="0" err="1" smtClean="0"/>
              <a:t>razboi</a:t>
            </a:r>
            <a:r>
              <a:rPr lang="en-US" sz="2800" dirty="0" smtClean="0"/>
              <a:t> </a:t>
            </a:r>
            <a:r>
              <a:rPr lang="en-US" sz="2800" dirty="0" err="1" smtClean="0"/>
              <a:t>mondial</a:t>
            </a:r>
            <a:r>
              <a:rPr lang="en-US" sz="2800" dirty="0" smtClean="0"/>
              <a:t> </a:t>
            </a:r>
            <a:r>
              <a:rPr lang="en-US" sz="2800" dirty="0" err="1" smtClean="0"/>
              <a:t>izbucneste</a:t>
            </a:r>
            <a:r>
              <a:rPr lang="en-US" sz="2800" dirty="0" smtClean="0"/>
              <a:t> tot in </a:t>
            </a:r>
            <a:r>
              <a:rPr lang="en-US" sz="2800" dirty="0" err="1" smtClean="0"/>
              <a:t>urma</a:t>
            </a:r>
            <a:r>
              <a:rPr lang="en-US" sz="2800" dirty="0" smtClean="0"/>
              <a:t> </a:t>
            </a:r>
            <a:r>
              <a:rPr lang="en-US" sz="2800" dirty="0" err="1" smtClean="0"/>
              <a:t>unui</a:t>
            </a:r>
            <a:r>
              <a:rPr lang="en-US" sz="2800" dirty="0" smtClean="0"/>
              <a:t> </a:t>
            </a:r>
            <a:r>
              <a:rPr lang="en-US" sz="2800" dirty="0" err="1" smtClean="0"/>
              <a:t>asasinat</a:t>
            </a:r>
            <a:r>
              <a:rPr lang="en-US" sz="2800" dirty="0" smtClean="0"/>
              <a:t> </a:t>
            </a:r>
            <a:r>
              <a:rPr lang="en-US" sz="2800" dirty="0" err="1" smtClean="0"/>
              <a:t>masonic</a:t>
            </a:r>
            <a:r>
              <a:rPr lang="en-US" sz="2800" dirty="0" smtClean="0"/>
              <a:t>. </a:t>
            </a:r>
            <a:r>
              <a:rPr lang="en-US" sz="2800" dirty="0" err="1" smtClean="0"/>
              <a:t>Arhiducele</a:t>
            </a:r>
            <a:r>
              <a:rPr lang="en-US" sz="2800" dirty="0" smtClean="0"/>
              <a:t> Franz Ferdinand </a:t>
            </a:r>
            <a:r>
              <a:rPr lang="en-US" sz="2800" dirty="0" err="1" smtClean="0"/>
              <a:t>este</a:t>
            </a:r>
            <a:r>
              <a:rPr lang="en-US" sz="2800" dirty="0" smtClean="0"/>
              <a:t> </a:t>
            </a:r>
            <a:r>
              <a:rPr lang="en-US" sz="2800" dirty="0" err="1" smtClean="0"/>
              <a:t>ucis</a:t>
            </a:r>
            <a:r>
              <a:rPr lang="en-US" sz="2800" dirty="0" smtClean="0"/>
              <a:t> la Sarajevo in 28 </a:t>
            </a:r>
            <a:r>
              <a:rPr lang="en-US" sz="2800" dirty="0" err="1" smtClean="0"/>
              <a:t>iunie</a:t>
            </a:r>
            <a:r>
              <a:rPr lang="en-US" sz="2800" dirty="0" smtClean="0"/>
              <a:t> 1914 de </a:t>
            </a:r>
            <a:r>
              <a:rPr lang="en-US" sz="2800" dirty="0" err="1" smtClean="0"/>
              <a:t>catre</a:t>
            </a:r>
            <a:r>
              <a:rPr lang="en-US" sz="2800" dirty="0" smtClean="0"/>
              <a:t> o </a:t>
            </a:r>
            <a:r>
              <a:rPr lang="en-US" sz="2800" dirty="0" err="1" smtClean="0"/>
              <a:t>societate</a:t>
            </a:r>
            <a:r>
              <a:rPr lang="en-US" sz="2800" dirty="0" smtClean="0"/>
              <a:t> </a:t>
            </a:r>
            <a:r>
              <a:rPr lang="en-US" sz="2800" dirty="0" err="1" smtClean="0"/>
              <a:t>secreta</a:t>
            </a:r>
            <a:r>
              <a:rPr lang="en-US" sz="2800" dirty="0" smtClean="0"/>
              <a:t> </a:t>
            </a:r>
            <a:r>
              <a:rPr lang="en-US" sz="2800" dirty="0" err="1" smtClean="0"/>
              <a:t>sarba</a:t>
            </a:r>
            <a:r>
              <a:rPr lang="en-US" sz="2800" dirty="0" smtClean="0"/>
              <a:t> “</a:t>
            </a:r>
            <a:r>
              <a:rPr lang="en-US" sz="2800" dirty="0" err="1" smtClean="0"/>
              <a:t>Mana</a:t>
            </a:r>
            <a:r>
              <a:rPr lang="en-US" sz="2800" dirty="0" smtClean="0"/>
              <a:t> </a:t>
            </a:r>
            <a:r>
              <a:rPr lang="en-US" sz="2800" dirty="0" err="1" smtClean="0"/>
              <a:t>neagra</a:t>
            </a:r>
            <a:r>
              <a:rPr lang="en-US" sz="2800" dirty="0" smtClean="0"/>
              <a:t>”. </a:t>
            </a:r>
            <a:r>
              <a:rPr lang="en-US" sz="2800" dirty="0" err="1" smtClean="0"/>
              <a:t>Arhiducele</a:t>
            </a:r>
            <a:r>
              <a:rPr lang="en-US" sz="2800" dirty="0" smtClean="0"/>
              <a:t> </a:t>
            </a:r>
            <a:r>
              <a:rPr lang="en-US" sz="2800" dirty="0" err="1" smtClean="0"/>
              <a:t>fusese</a:t>
            </a:r>
            <a:r>
              <a:rPr lang="en-US" sz="2800" dirty="0" smtClean="0"/>
              <a:t> </a:t>
            </a:r>
            <a:r>
              <a:rPr lang="en-US" sz="2800" dirty="0" err="1" smtClean="0"/>
              <a:t>condamnat</a:t>
            </a:r>
            <a:r>
              <a:rPr lang="en-US" sz="2800" dirty="0" smtClean="0"/>
              <a:t> la </a:t>
            </a:r>
            <a:r>
              <a:rPr lang="en-US" sz="2800" dirty="0" err="1" smtClean="0"/>
              <a:t>moarte</a:t>
            </a:r>
            <a:r>
              <a:rPr lang="en-US" sz="2800" dirty="0" smtClean="0"/>
              <a:t> </a:t>
            </a:r>
            <a:r>
              <a:rPr lang="en-US" sz="2800" dirty="0" err="1" smtClean="0"/>
              <a:t>inca</a:t>
            </a:r>
            <a:r>
              <a:rPr lang="en-US" sz="2800" dirty="0" smtClean="0"/>
              <a:t> din 1912 de </a:t>
            </a:r>
            <a:r>
              <a:rPr lang="en-US" sz="2800" dirty="0" err="1" smtClean="0"/>
              <a:t>catre</a:t>
            </a:r>
            <a:r>
              <a:rPr lang="en-US" sz="2800" dirty="0" smtClean="0"/>
              <a:t> </a:t>
            </a:r>
            <a:r>
              <a:rPr lang="en-US" sz="2800" dirty="0" err="1" smtClean="0"/>
              <a:t>tribunalul</a:t>
            </a:r>
            <a:r>
              <a:rPr lang="en-US" sz="2800" dirty="0" smtClean="0"/>
              <a:t> secret al </a:t>
            </a:r>
            <a:r>
              <a:rPr lang="en-US" sz="2800" dirty="0" err="1" smtClean="0"/>
              <a:t>masoneriei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doilea-razboi-mondial-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762000"/>
            <a:ext cx="5080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924800" cy="2286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Primul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razboi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mondial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fost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declansat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catre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masoni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90600" y="4800600"/>
            <a:ext cx="8153400" cy="2057400"/>
          </a:xfrm>
        </p:spPr>
        <p:txBody>
          <a:bodyPr>
            <a:normAutofit fontScale="85000" lnSpcReduction="20000"/>
          </a:bodyPr>
          <a:lstStyle/>
          <a:p>
            <a:endParaRPr lang="vi-VN" dirty="0" smtClean="0"/>
          </a:p>
          <a:p>
            <a:r>
              <a:rPr lang="vi-VN" sz="2400" dirty="0" smtClean="0"/>
              <a:t>Primul, pro-masonic, prezintă masoneria ca pe o organizație fraternă, ai căror membri sunt uniți de idealuri comune morale și metafizice;de credința într-o ființă supremă. </a:t>
            </a: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vi-VN" sz="2400" dirty="0" smtClean="0"/>
              <a:t>Al doilea, anti-masonic, prezintă această organizație într-o lumină diabolică, socotind-o o pseudoreligie, cu o organizare ermetică, antisocială,satanistă</a:t>
            </a:r>
            <a:r>
              <a:rPr lang="vi-VN" dirty="0" smtClean="0"/>
              <a:t>.</a:t>
            </a:r>
            <a:endParaRPr lang="en-US" dirty="0"/>
          </a:p>
        </p:txBody>
      </p:sp>
      <p:pic>
        <p:nvPicPr>
          <p:cNvPr id="4" name="Picture 3" descr="masonic-symbo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4267200" cy="46279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vi-VN" dirty="0" smtClean="0"/>
              <a:t>Pro și contra</a:t>
            </a:r>
            <a:br>
              <a:rPr lang="vi-VN" dirty="0" smtClean="0"/>
            </a:b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8600" y="4191000"/>
            <a:ext cx="8534400" cy="2667000"/>
          </a:xfrm>
        </p:spPr>
        <p:txBody>
          <a:bodyPr>
            <a:normAutofit fontScale="25000" lnSpcReduction="20000"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8000" dirty="0" smtClean="0"/>
              <a:t>Albert Pike, </a:t>
            </a:r>
            <a:r>
              <a:rPr lang="en-US" sz="8000" dirty="0" err="1" smtClean="0"/>
              <a:t>aceasta</a:t>
            </a:r>
            <a:r>
              <a:rPr lang="en-US" sz="8000" dirty="0" smtClean="0"/>
              <a:t> </a:t>
            </a:r>
            <a:r>
              <a:rPr lang="en-US" sz="8000" dirty="0" err="1" smtClean="0"/>
              <a:t>autoritate</a:t>
            </a:r>
            <a:r>
              <a:rPr lang="en-US" sz="8000" dirty="0" smtClean="0"/>
              <a:t> a </a:t>
            </a:r>
            <a:r>
              <a:rPr lang="en-US" sz="8000" dirty="0" err="1" smtClean="0"/>
              <a:t>masoneriei</a:t>
            </a:r>
            <a:r>
              <a:rPr lang="en-US" sz="8000" dirty="0" smtClean="0"/>
              <a:t> (era </a:t>
            </a:r>
            <a:r>
              <a:rPr lang="en-US" sz="8000" dirty="0" err="1" smtClean="0"/>
              <a:t>francmason</a:t>
            </a:r>
            <a:r>
              <a:rPr lang="en-US" sz="8000" dirty="0" smtClean="0"/>
              <a:t> de </a:t>
            </a:r>
            <a:r>
              <a:rPr lang="en-US" sz="8000" dirty="0" err="1" smtClean="0"/>
              <a:t>gradul</a:t>
            </a:r>
            <a:r>
              <a:rPr lang="en-US" sz="8000" dirty="0" smtClean="0"/>
              <a:t> 33), in </a:t>
            </a:r>
            <a:r>
              <a:rPr lang="en-US" sz="8000" dirty="0" err="1" smtClean="0"/>
              <a:t>secolul</a:t>
            </a:r>
            <a:r>
              <a:rPr lang="en-US" sz="8000" dirty="0" smtClean="0"/>
              <a:t> al XIX-lea </a:t>
            </a:r>
            <a:r>
              <a:rPr lang="en-US" sz="8000" dirty="0" err="1" smtClean="0"/>
              <a:t>este</a:t>
            </a:r>
            <a:r>
              <a:rPr lang="en-US" sz="8000" dirty="0" smtClean="0"/>
              <a:t> </a:t>
            </a:r>
            <a:r>
              <a:rPr lang="en-US" sz="8000" dirty="0" err="1" smtClean="0"/>
              <a:t>cel</a:t>
            </a:r>
            <a:r>
              <a:rPr lang="en-US" sz="8000" dirty="0" smtClean="0"/>
              <a:t> </a:t>
            </a:r>
            <a:r>
              <a:rPr lang="en-US" sz="8000" dirty="0" err="1" smtClean="0"/>
              <a:t>putin</a:t>
            </a:r>
            <a:r>
              <a:rPr lang="en-US" sz="8000" dirty="0" smtClean="0"/>
              <a:t> </a:t>
            </a:r>
            <a:r>
              <a:rPr lang="en-US" sz="8000" dirty="0" err="1" smtClean="0"/>
              <a:t>sincer</a:t>
            </a:r>
            <a:r>
              <a:rPr lang="en-US" sz="8000" dirty="0" smtClean="0"/>
              <a:t> in </a:t>
            </a:r>
            <a:r>
              <a:rPr lang="en-US" sz="8000" dirty="0" err="1" smtClean="0"/>
              <a:t>cartea</a:t>
            </a:r>
            <a:r>
              <a:rPr lang="en-US" sz="8000" dirty="0" smtClean="0"/>
              <a:t> </a:t>
            </a:r>
            <a:r>
              <a:rPr lang="en-US" sz="8000" dirty="0" err="1" smtClean="0"/>
              <a:t>sa</a:t>
            </a:r>
            <a:r>
              <a:rPr lang="en-US" sz="8000" dirty="0" smtClean="0"/>
              <a:t> “</a:t>
            </a:r>
            <a:r>
              <a:rPr lang="en-US" sz="8000" dirty="0" err="1" smtClean="0"/>
              <a:t>Morala</a:t>
            </a:r>
            <a:r>
              <a:rPr lang="en-US" sz="8000" dirty="0" smtClean="0"/>
              <a:t> </a:t>
            </a:r>
            <a:r>
              <a:rPr lang="en-US" sz="8000" dirty="0" err="1" smtClean="0"/>
              <a:t>si</a:t>
            </a:r>
            <a:r>
              <a:rPr lang="en-US" sz="8000" dirty="0" smtClean="0"/>
              <a:t> dogma” </a:t>
            </a:r>
            <a:r>
              <a:rPr lang="en-US" sz="8000" dirty="0" err="1" smtClean="0"/>
              <a:t>cand</a:t>
            </a:r>
            <a:r>
              <a:rPr lang="en-US" sz="8000" dirty="0" smtClean="0"/>
              <a:t> </a:t>
            </a:r>
            <a:r>
              <a:rPr lang="en-US" sz="8000" dirty="0" err="1" smtClean="0"/>
              <a:t>recunoaste</a:t>
            </a:r>
            <a:r>
              <a:rPr lang="en-US" sz="8000" dirty="0" smtClean="0"/>
              <a:t> </a:t>
            </a:r>
            <a:r>
              <a:rPr lang="en-US" sz="8000" dirty="0" err="1" smtClean="0"/>
              <a:t>originea</a:t>
            </a:r>
            <a:r>
              <a:rPr lang="en-US" sz="8000" dirty="0" smtClean="0"/>
              <a:t> </a:t>
            </a:r>
            <a:r>
              <a:rPr lang="en-US" sz="8000" dirty="0" err="1" smtClean="0"/>
              <a:t>gnostica</a:t>
            </a:r>
            <a:r>
              <a:rPr lang="en-US" sz="8000" dirty="0" smtClean="0"/>
              <a:t> a </a:t>
            </a:r>
            <a:r>
              <a:rPr lang="en-US" sz="8000" dirty="0" err="1" smtClean="0"/>
              <a:t>francmasoneriei</a:t>
            </a:r>
            <a:r>
              <a:rPr lang="en-US" sz="8000" dirty="0" smtClean="0"/>
              <a:t>, </a:t>
            </a:r>
            <a:r>
              <a:rPr lang="en-US" sz="8000" dirty="0" err="1" smtClean="0"/>
              <a:t>marturisind</a:t>
            </a:r>
            <a:r>
              <a:rPr lang="en-US" sz="8000" dirty="0" smtClean="0"/>
              <a:t> ca </a:t>
            </a:r>
            <a:r>
              <a:rPr lang="en-US" sz="8000" dirty="0" err="1" smtClean="0"/>
              <a:t>il</a:t>
            </a:r>
            <a:r>
              <a:rPr lang="en-US" sz="8000" dirty="0" smtClean="0"/>
              <a:t> </a:t>
            </a:r>
            <a:r>
              <a:rPr lang="en-US" sz="8000" dirty="0" err="1" smtClean="0"/>
              <a:t>venereaza</a:t>
            </a:r>
            <a:r>
              <a:rPr lang="en-US" sz="8000" dirty="0" smtClean="0"/>
              <a:t> </a:t>
            </a:r>
            <a:r>
              <a:rPr lang="en-US" sz="8000" dirty="0" err="1" smtClean="0"/>
              <a:t>pe</a:t>
            </a:r>
            <a:r>
              <a:rPr lang="en-US" sz="8000" dirty="0" smtClean="0"/>
              <a:t> Lucifer. </a:t>
            </a:r>
            <a:r>
              <a:rPr lang="en-US" sz="8000" dirty="0" err="1" smtClean="0"/>
              <a:t>Pentru</a:t>
            </a:r>
            <a:r>
              <a:rPr lang="en-US" sz="8000" dirty="0" smtClean="0"/>
              <a:t> Albert Pike, Lucifer era </a:t>
            </a:r>
            <a:r>
              <a:rPr lang="en-US" sz="8000" dirty="0" err="1" smtClean="0"/>
              <a:t>zeul</a:t>
            </a:r>
            <a:r>
              <a:rPr lang="en-US" sz="8000" dirty="0" smtClean="0"/>
              <a:t> </a:t>
            </a:r>
            <a:r>
              <a:rPr lang="en-US" sz="8000" dirty="0" err="1" smtClean="0"/>
              <a:t>luminii</a:t>
            </a:r>
            <a:r>
              <a:rPr lang="en-US" sz="8000" dirty="0" smtClean="0"/>
              <a:t>, </a:t>
            </a:r>
            <a:r>
              <a:rPr lang="en-US" sz="8000" dirty="0" err="1" smtClean="0"/>
              <a:t>iar</a:t>
            </a:r>
            <a:r>
              <a:rPr lang="en-US" sz="8000" dirty="0" smtClean="0"/>
              <a:t> </a:t>
            </a:r>
            <a:r>
              <a:rPr lang="en-US" sz="8000" dirty="0" err="1" smtClean="0"/>
              <a:t>Dumnezeu</a:t>
            </a:r>
            <a:r>
              <a:rPr lang="en-US" sz="8000" dirty="0" smtClean="0"/>
              <a:t> </a:t>
            </a:r>
            <a:r>
              <a:rPr lang="en-US" sz="8000" dirty="0" err="1" smtClean="0"/>
              <a:t>cel</a:t>
            </a:r>
            <a:r>
              <a:rPr lang="en-US" sz="8000" dirty="0" smtClean="0"/>
              <a:t> al </a:t>
            </a:r>
            <a:r>
              <a:rPr lang="en-US" sz="8000" dirty="0" err="1" smtClean="0"/>
              <a:t>intunericului</a:t>
            </a:r>
            <a:r>
              <a:rPr lang="en-US" sz="8000" dirty="0" smtClean="0"/>
              <a:t>.</a:t>
            </a:r>
          </a:p>
          <a:p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apron_e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533400"/>
            <a:ext cx="4711700" cy="480041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610600" cy="3629464"/>
          </a:xfrm>
        </p:spPr>
        <p:txBody>
          <a:bodyPr>
            <a:normAutofit/>
          </a:bodyPr>
          <a:lstStyle/>
          <a:p>
            <a:endParaRPr lang="en-US" sz="4400" dirty="0" smtClean="0"/>
          </a:p>
          <a:p>
            <a:r>
              <a:rPr lang="en-US" sz="2000" dirty="0" err="1" smtClean="0"/>
              <a:t>Bomba</a:t>
            </a:r>
            <a:r>
              <a:rPr lang="en-US" sz="2000" dirty="0" smtClean="0"/>
              <a:t> </a:t>
            </a:r>
            <a:r>
              <a:rPr lang="en-US" sz="2000" dirty="0" err="1" smtClean="0"/>
              <a:t>atomica</a:t>
            </a:r>
            <a:r>
              <a:rPr lang="en-US" sz="2000" dirty="0" smtClean="0"/>
              <a:t> le </a:t>
            </a:r>
            <a:r>
              <a:rPr lang="en-US" sz="2000" dirty="0" err="1" smtClean="0"/>
              <a:t>va</a:t>
            </a:r>
            <a:r>
              <a:rPr lang="en-US" sz="2000" dirty="0" smtClean="0"/>
              <a:t> </a:t>
            </a:r>
            <a:r>
              <a:rPr lang="en-US" sz="2000" dirty="0" err="1" smtClean="0"/>
              <a:t>fi</a:t>
            </a:r>
            <a:r>
              <a:rPr lang="en-US" sz="2000" dirty="0" smtClean="0"/>
              <a:t> </a:t>
            </a:r>
            <a:r>
              <a:rPr lang="en-US" sz="2000" dirty="0" err="1" smtClean="0"/>
              <a:t>furnizata</a:t>
            </a:r>
            <a:r>
              <a:rPr lang="en-US" sz="2000" dirty="0" smtClean="0"/>
              <a:t> </a:t>
            </a:r>
            <a:r>
              <a:rPr lang="en-US" sz="2000" dirty="0" err="1" smtClean="0"/>
              <a:t>rusilor</a:t>
            </a:r>
            <a:r>
              <a:rPr lang="en-US" sz="2000" dirty="0" smtClean="0"/>
              <a:t> </a:t>
            </a:r>
            <a:r>
              <a:rPr lang="en-US" sz="2000" dirty="0" err="1" smtClean="0"/>
              <a:t>prin</a:t>
            </a:r>
            <a:r>
              <a:rPr lang="en-US" sz="2000" dirty="0" smtClean="0"/>
              <a:t> </a:t>
            </a:r>
            <a:r>
              <a:rPr lang="en-US" sz="2000" dirty="0" err="1" smtClean="0"/>
              <a:t>tradarea</a:t>
            </a:r>
            <a:r>
              <a:rPr lang="en-US" sz="2000" dirty="0" smtClean="0"/>
              <a:t> </a:t>
            </a:r>
            <a:r>
              <a:rPr lang="en-US" sz="2000" dirty="0" err="1" smtClean="0"/>
              <a:t>unor</a:t>
            </a:r>
            <a:r>
              <a:rPr lang="en-US" sz="2000" dirty="0" smtClean="0"/>
              <a:t> </a:t>
            </a:r>
            <a:r>
              <a:rPr lang="en-US" sz="2000" dirty="0" err="1" smtClean="0"/>
              <a:t>masoni</a:t>
            </a:r>
            <a:r>
              <a:rPr lang="en-US" sz="2000" dirty="0" smtClean="0"/>
              <a:t>. </a:t>
            </a:r>
            <a:r>
              <a:rPr lang="en-US" sz="2000" dirty="0" err="1" smtClean="0"/>
              <a:t>Cercurile</a:t>
            </a:r>
            <a:r>
              <a:rPr lang="en-US" sz="2000" dirty="0" smtClean="0"/>
              <a:t> </a:t>
            </a:r>
            <a:r>
              <a:rPr lang="en-US" sz="2000" dirty="0" err="1" smtClean="0"/>
              <a:t>sioniste</a:t>
            </a:r>
            <a:r>
              <a:rPr lang="en-US" sz="2000" dirty="0" smtClean="0"/>
              <a:t> </a:t>
            </a:r>
            <a:r>
              <a:rPr lang="en-US" sz="2000" dirty="0" err="1" smtClean="0"/>
              <a:t>vor</a:t>
            </a:r>
            <a:r>
              <a:rPr lang="en-US" sz="2000" dirty="0" smtClean="0"/>
              <a:t> </a:t>
            </a:r>
            <a:r>
              <a:rPr lang="en-US" sz="2000" dirty="0" err="1" smtClean="0"/>
              <a:t>fi</a:t>
            </a:r>
            <a:r>
              <a:rPr lang="en-US" sz="2000" dirty="0" smtClean="0"/>
              <a:t> implicate </a:t>
            </a:r>
            <a:r>
              <a:rPr lang="en-US" sz="2000" dirty="0" err="1" smtClean="0"/>
              <a:t>puternic</a:t>
            </a:r>
            <a:r>
              <a:rPr lang="en-US" sz="2000" dirty="0" smtClean="0"/>
              <a:t> in </a:t>
            </a:r>
            <a:r>
              <a:rPr lang="en-US" sz="2000" dirty="0" err="1" smtClean="0"/>
              <a:t>aceasta</a:t>
            </a:r>
            <a:r>
              <a:rPr lang="en-US" sz="2000" dirty="0" smtClean="0"/>
              <a:t> </a:t>
            </a:r>
            <a:r>
              <a:rPr lang="en-US" sz="2000" dirty="0" err="1" smtClean="0"/>
              <a:t>tranzactie</a:t>
            </a:r>
            <a:r>
              <a:rPr lang="en-US" sz="2000" dirty="0" smtClean="0"/>
              <a:t>. </a:t>
            </a:r>
            <a:r>
              <a:rPr lang="en-US" sz="2000" dirty="0" err="1" smtClean="0"/>
              <a:t>Visul</a:t>
            </a:r>
            <a:r>
              <a:rPr lang="en-US" sz="2000" dirty="0" smtClean="0"/>
              <a:t> </a:t>
            </a:r>
            <a:r>
              <a:rPr lang="en-US" sz="2000" dirty="0" err="1" smtClean="0"/>
              <a:t>masoneriei</a:t>
            </a:r>
            <a:r>
              <a:rPr lang="en-US" sz="2000" dirty="0" smtClean="0"/>
              <a:t> </a:t>
            </a:r>
            <a:r>
              <a:rPr lang="en-US" sz="2000" dirty="0" err="1" smtClean="0"/>
              <a:t>europene</a:t>
            </a:r>
            <a:r>
              <a:rPr lang="en-US" sz="2000" dirty="0" smtClean="0"/>
              <a:t> se </a:t>
            </a:r>
            <a:r>
              <a:rPr lang="en-US" sz="2000" dirty="0" err="1" smtClean="0"/>
              <a:t>realizeaza</a:t>
            </a:r>
            <a:r>
              <a:rPr lang="en-US" sz="2000" dirty="0" smtClean="0"/>
              <a:t> in 1958 </a:t>
            </a:r>
            <a:r>
              <a:rPr lang="en-US" sz="2000" dirty="0" err="1" smtClean="0"/>
              <a:t>prin</a:t>
            </a:r>
            <a:r>
              <a:rPr lang="en-US" sz="2000" dirty="0" smtClean="0"/>
              <a:t> </a:t>
            </a:r>
            <a:r>
              <a:rPr lang="en-US" sz="2000" dirty="0" err="1" smtClean="0"/>
              <a:t>crearea</a:t>
            </a:r>
            <a:r>
              <a:rPr lang="en-US" sz="2000" dirty="0" smtClean="0"/>
              <a:t> </a:t>
            </a:r>
            <a:r>
              <a:rPr lang="en-US" sz="2000" dirty="0" err="1" smtClean="0"/>
              <a:t>Comunitatii</a:t>
            </a:r>
            <a:r>
              <a:rPr lang="en-US" sz="2000" dirty="0" smtClean="0"/>
              <a:t> </a:t>
            </a:r>
            <a:r>
              <a:rPr lang="en-US" sz="2000" dirty="0" err="1" smtClean="0"/>
              <a:t>Economice</a:t>
            </a:r>
            <a:r>
              <a:rPr lang="en-US" sz="2000" dirty="0" smtClean="0"/>
              <a:t> </a:t>
            </a:r>
            <a:r>
              <a:rPr lang="en-US" sz="2000" dirty="0" err="1" smtClean="0"/>
              <a:t>Europene</a:t>
            </a:r>
            <a:r>
              <a:rPr lang="en-US" sz="2000" dirty="0" smtClean="0"/>
              <a:t>. In 1991, </a:t>
            </a:r>
            <a:r>
              <a:rPr lang="en-US" sz="2000" dirty="0" err="1" smtClean="0"/>
              <a:t>intalnirea</a:t>
            </a:r>
            <a:r>
              <a:rPr lang="en-US" sz="2000" dirty="0" smtClean="0"/>
              <a:t> de la Maastricht </a:t>
            </a:r>
            <a:r>
              <a:rPr lang="en-US" sz="2000" dirty="0" err="1" smtClean="0"/>
              <a:t>propune</a:t>
            </a:r>
            <a:r>
              <a:rPr lang="en-US" sz="2000" dirty="0" smtClean="0"/>
              <a:t> un </a:t>
            </a:r>
            <a:r>
              <a:rPr lang="en-US" sz="2000" dirty="0" err="1" smtClean="0"/>
              <a:t>nou</a:t>
            </a:r>
            <a:r>
              <a:rPr lang="en-US" sz="2000" dirty="0" smtClean="0"/>
              <a:t> </a:t>
            </a:r>
            <a:r>
              <a:rPr lang="en-US" sz="2000" dirty="0" err="1" smtClean="0"/>
              <a:t>tratat</a:t>
            </a:r>
            <a:r>
              <a:rPr lang="en-US" sz="2000" dirty="0" smtClean="0"/>
              <a:t> </a:t>
            </a:r>
            <a:r>
              <a:rPr lang="en-US" sz="2000" dirty="0" err="1" smtClean="0"/>
              <a:t>asupra</a:t>
            </a:r>
            <a:r>
              <a:rPr lang="en-US" sz="2000" dirty="0" smtClean="0"/>
              <a:t> </a:t>
            </a:r>
            <a:r>
              <a:rPr lang="en-US" sz="2000" dirty="0" err="1" smtClean="0"/>
              <a:t>Uniunii</a:t>
            </a:r>
            <a:r>
              <a:rPr lang="en-US" sz="2000" dirty="0" smtClean="0"/>
              <a:t> </a:t>
            </a:r>
            <a:r>
              <a:rPr lang="en-US" sz="2000" dirty="0" err="1" smtClean="0"/>
              <a:t>Europene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Se </a:t>
            </a:r>
            <a:r>
              <a:rPr lang="en-US" sz="2000" dirty="0" err="1" smtClean="0"/>
              <a:t>urmareste</a:t>
            </a:r>
            <a:r>
              <a:rPr lang="en-US" sz="2000" dirty="0" smtClean="0"/>
              <a:t>: </a:t>
            </a:r>
            <a:r>
              <a:rPr lang="en-US" sz="2000" dirty="0" err="1" smtClean="0"/>
              <a:t>integrarea</a:t>
            </a:r>
            <a:r>
              <a:rPr lang="en-US" sz="2000" dirty="0" smtClean="0"/>
              <a:t> </a:t>
            </a:r>
            <a:r>
              <a:rPr lang="en-US" sz="2000" dirty="0" err="1" smtClean="0"/>
              <a:t>economica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sociala</a:t>
            </a:r>
            <a:r>
              <a:rPr lang="en-US" sz="2000" dirty="0" smtClean="0"/>
              <a:t> a </a:t>
            </a:r>
            <a:r>
              <a:rPr lang="en-US" sz="2000" dirty="0" err="1" smtClean="0"/>
              <a:t>statelor</a:t>
            </a:r>
            <a:r>
              <a:rPr lang="en-US" sz="2000" dirty="0" smtClean="0"/>
              <a:t> </a:t>
            </a:r>
            <a:r>
              <a:rPr lang="en-US" sz="2000" dirty="0" err="1" smtClean="0"/>
              <a:t>membre</a:t>
            </a:r>
            <a:r>
              <a:rPr lang="en-US" sz="2000" dirty="0" smtClean="0"/>
              <a:t>, </a:t>
            </a:r>
            <a:r>
              <a:rPr lang="en-US" sz="2000" dirty="0" err="1" smtClean="0"/>
              <a:t>moneda</a:t>
            </a:r>
            <a:r>
              <a:rPr lang="en-US" sz="2000" dirty="0" smtClean="0"/>
              <a:t> </a:t>
            </a:r>
            <a:r>
              <a:rPr lang="en-US" sz="2000" dirty="0" err="1" smtClean="0"/>
              <a:t>unica</a:t>
            </a:r>
            <a:r>
              <a:rPr lang="en-US" sz="2000" dirty="0" smtClean="0"/>
              <a:t>, </a:t>
            </a:r>
            <a:r>
              <a:rPr lang="en-US" sz="2000" dirty="0" err="1" smtClean="0"/>
              <a:t>transferul</a:t>
            </a:r>
            <a:r>
              <a:rPr lang="en-US" sz="2000" dirty="0" smtClean="0"/>
              <a:t> </a:t>
            </a:r>
            <a:r>
              <a:rPr lang="en-US" sz="2000" dirty="0" err="1" smtClean="0"/>
              <a:t>catre</a:t>
            </a:r>
            <a:r>
              <a:rPr lang="en-US" sz="2000" dirty="0" smtClean="0"/>
              <a:t> </a:t>
            </a:r>
            <a:r>
              <a:rPr lang="en-US" sz="2000" dirty="0" err="1" smtClean="0"/>
              <a:t>uniune</a:t>
            </a:r>
            <a:r>
              <a:rPr lang="en-US" sz="2000" dirty="0" smtClean="0"/>
              <a:t> al </a:t>
            </a:r>
            <a:r>
              <a:rPr lang="en-US" sz="2000" dirty="0" err="1" smtClean="0"/>
              <a:t>suveranitatii</a:t>
            </a:r>
            <a:r>
              <a:rPr lang="en-US" sz="2000" dirty="0" smtClean="0"/>
              <a:t> </a:t>
            </a:r>
            <a:r>
              <a:rPr lang="en-US" sz="2000" dirty="0" err="1" smtClean="0"/>
              <a:t>monetare</a:t>
            </a:r>
            <a:r>
              <a:rPr lang="en-US" sz="2000" dirty="0" smtClean="0"/>
              <a:t> </a:t>
            </a:r>
            <a:r>
              <a:rPr lang="en-US" sz="2000" dirty="0" err="1" smtClean="0"/>
              <a:t>nationale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aplicarea</a:t>
            </a:r>
            <a:r>
              <a:rPr lang="en-US" sz="2000" dirty="0" smtClean="0"/>
              <a:t> </a:t>
            </a:r>
            <a:r>
              <a:rPr lang="en-US" sz="2000" dirty="0" err="1" smtClean="0"/>
              <a:t>unor</a:t>
            </a:r>
            <a:r>
              <a:rPr lang="en-US" sz="2000" dirty="0" smtClean="0"/>
              <a:t> </a:t>
            </a:r>
            <a:r>
              <a:rPr lang="en-US" sz="2000" dirty="0" err="1" smtClean="0"/>
              <a:t>sanctiuni</a:t>
            </a:r>
            <a:r>
              <a:rPr lang="en-US" sz="2000" dirty="0" smtClean="0"/>
              <a:t> </a:t>
            </a:r>
            <a:r>
              <a:rPr lang="en-US" sz="2000" dirty="0" err="1" smtClean="0"/>
              <a:t>pentru</a:t>
            </a:r>
            <a:r>
              <a:rPr lang="en-US" sz="2000" dirty="0" smtClean="0"/>
              <a:t> </a:t>
            </a:r>
            <a:r>
              <a:rPr lang="en-US" sz="2000" dirty="0" err="1" smtClean="0"/>
              <a:t>tarile</a:t>
            </a:r>
            <a:r>
              <a:rPr lang="en-US" sz="2000" dirty="0" smtClean="0"/>
              <a:t> </a:t>
            </a:r>
            <a:r>
              <a:rPr lang="en-US" sz="2000" dirty="0" err="1" smtClean="0"/>
              <a:t>membre</a:t>
            </a:r>
            <a:r>
              <a:rPr lang="en-US" sz="2000" dirty="0" smtClean="0"/>
              <a:t> care se </a:t>
            </a:r>
            <a:r>
              <a:rPr lang="en-US" sz="2000" dirty="0" err="1" smtClean="0"/>
              <a:t>indeparteaza</a:t>
            </a:r>
            <a:r>
              <a:rPr lang="en-US" sz="2000" dirty="0" smtClean="0"/>
              <a:t> de </a:t>
            </a:r>
            <a:r>
              <a:rPr lang="en-US" sz="2000" dirty="0" err="1" smtClean="0"/>
              <a:t>criteriile</a:t>
            </a:r>
            <a:r>
              <a:rPr lang="en-US" sz="2000" dirty="0" smtClean="0"/>
              <a:t> </a:t>
            </a:r>
            <a:r>
              <a:rPr lang="en-US" sz="2000" dirty="0" err="1" smtClean="0"/>
              <a:t>stabilite</a:t>
            </a:r>
            <a:r>
              <a:rPr lang="en-US" sz="2000" dirty="0" smtClean="0"/>
              <a:t> ale </a:t>
            </a:r>
            <a:r>
              <a:rPr lang="en-US" sz="2000" dirty="0" err="1" smtClean="0"/>
              <a:t>convergentei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5" name="Picture 4" descr="default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914400"/>
            <a:ext cx="4762500" cy="282892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458200" cy="28194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sz="2400" dirty="0" err="1" smtClean="0"/>
              <a:t>Idealul</a:t>
            </a:r>
            <a:r>
              <a:rPr lang="en-US" sz="2400" dirty="0" smtClean="0"/>
              <a:t> </a:t>
            </a:r>
            <a:r>
              <a:rPr lang="en-US" sz="2400" dirty="0" err="1" smtClean="0"/>
              <a:t>realizarii</a:t>
            </a:r>
            <a:r>
              <a:rPr lang="en-US" sz="2400" dirty="0" smtClean="0"/>
              <a:t> </a:t>
            </a:r>
            <a:r>
              <a:rPr lang="en-US" sz="2400" dirty="0" err="1" smtClean="0"/>
              <a:t>Uniunii</a:t>
            </a:r>
            <a:r>
              <a:rPr lang="en-US" sz="2400" dirty="0" smtClean="0"/>
              <a:t> </a:t>
            </a:r>
            <a:r>
              <a:rPr lang="en-US" sz="2400" dirty="0" err="1" smtClean="0"/>
              <a:t>Europene</a:t>
            </a:r>
            <a:r>
              <a:rPr lang="en-US" sz="2400" dirty="0" smtClean="0"/>
              <a:t> </a:t>
            </a:r>
            <a:r>
              <a:rPr lang="en-US" sz="2400" dirty="0" err="1" smtClean="0"/>
              <a:t>este</a:t>
            </a:r>
            <a:r>
              <a:rPr lang="en-US" sz="2400" dirty="0" smtClean="0"/>
              <a:t> un </a:t>
            </a:r>
            <a:r>
              <a:rPr lang="en-US" sz="2400" dirty="0" err="1" smtClean="0"/>
              <a:t>vechi</a:t>
            </a:r>
            <a:r>
              <a:rPr lang="en-US" sz="2400" dirty="0" smtClean="0"/>
              <a:t> </a:t>
            </a:r>
            <a:r>
              <a:rPr lang="en-US" sz="2400" dirty="0" err="1" smtClean="0"/>
              <a:t>deziderat</a:t>
            </a:r>
            <a:r>
              <a:rPr lang="en-US" sz="2400" dirty="0" smtClean="0"/>
              <a:t> </a:t>
            </a:r>
            <a:r>
              <a:rPr lang="en-US" sz="2400" dirty="0" err="1" smtClean="0"/>
              <a:t>masonic</a:t>
            </a:r>
            <a:r>
              <a:rPr lang="en-US" sz="2400" dirty="0" smtClean="0"/>
              <a:t>. El </a:t>
            </a:r>
            <a:r>
              <a:rPr lang="en-US" sz="2400" dirty="0" err="1" smtClean="0"/>
              <a:t>este</a:t>
            </a:r>
            <a:r>
              <a:rPr lang="en-US" sz="2400" dirty="0" smtClean="0"/>
              <a:t> de </a:t>
            </a:r>
            <a:r>
              <a:rPr lang="en-US" sz="2400" dirty="0" err="1" smtClean="0"/>
              <a:t>fapt</a:t>
            </a:r>
            <a:r>
              <a:rPr lang="en-US" sz="2400" dirty="0" smtClean="0"/>
              <a:t> </a:t>
            </a:r>
            <a:r>
              <a:rPr lang="en-US" sz="2400" dirty="0" err="1" smtClean="0"/>
              <a:t>primul</a:t>
            </a:r>
            <a:r>
              <a:rPr lang="en-US" sz="2400" dirty="0" smtClean="0"/>
              <a:t> pas in </a:t>
            </a:r>
            <a:r>
              <a:rPr lang="en-US" sz="2400" dirty="0" err="1" smtClean="0"/>
              <a:t>vederea</a:t>
            </a:r>
            <a:r>
              <a:rPr lang="en-US" sz="2400" dirty="0" smtClean="0"/>
              <a:t> </a:t>
            </a:r>
            <a:r>
              <a:rPr lang="en-US" sz="2400" dirty="0" err="1" smtClean="0"/>
              <a:t>realizarii</a:t>
            </a:r>
            <a:r>
              <a:rPr lang="en-US" sz="2400" dirty="0" smtClean="0"/>
              <a:t> </a:t>
            </a:r>
            <a:r>
              <a:rPr lang="en-US" sz="2400" dirty="0" err="1" smtClean="0"/>
              <a:t>unei</a:t>
            </a:r>
            <a:r>
              <a:rPr lang="en-US" sz="2400" dirty="0" smtClean="0"/>
              <a:t> </a:t>
            </a:r>
            <a:r>
              <a:rPr lang="en-US" sz="2400" dirty="0" err="1" smtClean="0"/>
              <a:t>uniuni</a:t>
            </a:r>
            <a:r>
              <a:rPr lang="en-US" sz="2400" dirty="0" smtClean="0"/>
              <a:t> </a:t>
            </a:r>
            <a:r>
              <a:rPr lang="en-US" sz="2400" dirty="0" err="1" smtClean="0"/>
              <a:t>mondiale</a:t>
            </a:r>
            <a:r>
              <a:rPr lang="en-US" sz="2400" dirty="0" smtClean="0"/>
              <a:t> </a:t>
            </a:r>
            <a:r>
              <a:rPr lang="en-US" sz="2400" dirty="0" err="1" smtClean="0"/>
              <a:t>conduse</a:t>
            </a:r>
            <a:r>
              <a:rPr lang="en-US" sz="2400" dirty="0" smtClean="0"/>
              <a:t> de </a:t>
            </a:r>
            <a:r>
              <a:rPr lang="en-US" sz="2400" dirty="0" err="1" smtClean="0"/>
              <a:t>francmasonerie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Primul</a:t>
            </a:r>
            <a:r>
              <a:rPr lang="en-US" sz="2400" dirty="0" smtClean="0"/>
              <a:t> </a:t>
            </a:r>
            <a:r>
              <a:rPr lang="en-US" sz="2400" dirty="0" err="1" smtClean="0"/>
              <a:t>pion</a:t>
            </a:r>
            <a:r>
              <a:rPr lang="en-US" sz="2400" dirty="0" smtClean="0"/>
              <a:t> al </a:t>
            </a:r>
            <a:r>
              <a:rPr lang="en-US" sz="2400" dirty="0" err="1" smtClean="0"/>
              <a:t>masoneriei</a:t>
            </a:r>
            <a:r>
              <a:rPr lang="en-US" sz="2400" dirty="0" smtClean="0"/>
              <a:t> </a:t>
            </a:r>
            <a:r>
              <a:rPr lang="en-US" sz="2400" dirty="0" err="1" smtClean="0"/>
              <a:t>prin</a:t>
            </a:r>
            <a:r>
              <a:rPr lang="en-US" sz="2400" dirty="0" smtClean="0"/>
              <a:t> care se </a:t>
            </a:r>
            <a:r>
              <a:rPr lang="en-US" sz="2400" dirty="0" err="1" smtClean="0"/>
              <a:t>dorea</a:t>
            </a:r>
            <a:r>
              <a:rPr lang="en-US" sz="2400" dirty="0" smtClean="0"/>
              <a:t> </a:t>
            </a:r>
            <a:r>
              <a:rPr lang="en-US" sz="2400" dirty="0" err="1" smtClean="0"/>
              <a:t>realizarea</a:t>
            </a:r>
            <a:r>
              <a:rPr lang="en-US" sz="2400" dirty="0" smtClean="0"/>
              <a:t> </a:t>
            </a:r>
            <a:r>
              <a:rPr lang="en-US" sz="2400" dirty="0" err="1" smtClean="0"/>
              <a:t>acestei</a:t>
            </a:r>
            <a:r>
              <a:rPr lang="en-US" sz="2400" dirty="0" smtClean="0"/>
              <a:t> </a:t>
            </a:r>
            <a:r>
              <a:rPr lang="en-US" sz="2400" dirty="0" err="1" smtClean="0"/>
              <a:t>uniuni</a:t>
            </a:r>
            <a:r>
              <a:rPr lang="en-US" sz="2400" dirty="0" smtClean="0"/>
              <a:t> a </a:t>
            </a:r>
            <a:r>
              <a:rPr lang="en-US" sz="2400" dirty="0" err="1" smtClean="0"/>
              <a:t>fost</a:t>
            </a:r>
            <a:r>
              <a:rPr lang="en-US" sz="2400" dirty="0" smtClean="0"/>
              <a:t> Napoleon, care </a:t>
            </a:r>
            <a:r>
              <a:rPr lang="en-US" sz="2400" dirty="0" err="1" smtClean="0"/>
              <a:t>declara</a:t>
            </a:r>
            <a:r>
              <a:rPr lang="en-US" sz="2400" dirty="0" smtClean="0"/>
              <a:t>: “</a:t>
            </a:r>
            <a:r>
              <a:rPr lang="en-US" sz="2400" dirty="0" err="1" smtClean="0"/>
              <a:t>Avem</a:t>
            </a:r>
            <a:r>
              <a:rPr lang="en-US" sz="2400" dirty="0" smtClean="0"/>
              <a:t> </a:t>
            </a:r>
            <a:r>
              <a:rPr lang="en-US" sz="2400" dirty="0" err="1" smtClean="0"/>
              <a:t>nevoie</a:t>
            </a:r>
            <a:r>
              <a:rPr lang="en-US" sz="2400" dirty="0" smtClean="0"/>
              <a:t> de un cod </a:t>
            </a:r>
            <a:r>
              <a:rPr lang="en-US" sz="2400" dirty="0" err="1" smtClean="0"/>
              <a:t>european</a:t>
            </a:r>
            <a:r>
              <a:rPr lang="en-US" sz="2400" dirty="0" smtClean="0"/>
              <a:t>, de o </a:t>
            </a:r>
            <a:r>
              <a:rPr lang="en-US" sz="2400" dirty="0" err="1" smtClean="0"/>
              <a:t>curte</a:t>
            </a:r>
            <a:r>
              <a:rPr lang="en-US" sz="2400" dirty="0" smtClean="0"/>
              <a:t> de </a:t>
            </a:r>
            <a:r>
              <a:rPr lang="en-US" sz="2400" dirty="0" err="1" smtClean="0"/>
              <a:t>casatie</a:t>
            </a:r>
            <a:r>
              <a:rPr lang="en-US" sz="2400" dirty="0" smtClean="0"/>
              <a:t> </a:t>
            </a:r>
            <a:r>
              <a:rPr lang="en-US" sz="2400" dirty="0" err="1" smtClean="0"/>
              <a:t>europeana</a:t>
            </a:r>
            <a:r>
              <a:rPr lang="en-US" sz="2400" dirty="0" smtClean="0"/>
              <a:t>, de o </a:t>
            </a:r>
            <a:r>
              <a:rPr lang="en-US" sz="2400" dirty="0" err="1" smtClean="0"/>
              <a:t>moneda</a:t>
            </a:r>
            <a:r>
              <a:rPr lang="en-US" sz="2400" dirty="0" smtClean="0"/>
              <a:t> </a:t>
            </a:r>
            <a:r>
              <a:rPr lang="en-US" sz="2400" dirty="0" err="1" smtClean="0"/>
              <a:t>unica</a:t>
            </a:r>
            <a:r>
              <a:rPr lang="en-US" sz="2400" dirty="0" smtClean="0"/>
              <a:t>, de </a:t>
            </a:r>
            <a:r>
              <a:rPr lang="en-US" sz="2400" dirty="0" err="1" smtClean="0"/>
              <a:t>aceleasi</a:t>
            </a:r>
            <a:r>
              <a:rPr lang="en-US" sz="2400" dirty="0" smtClean="0"/>
              <a:t> </a:t>
            </a:r>
            <a:r>
              <a:rPr lang="en-US" sz="2400" dirty="0" err="1" smtClean="0"/>
              <a:t>masuri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greutati</a:t>
            </a:r>
            <a:r>
              <a:rPr lang="en-US" sz="2400" dirty="0" smtClean="0"/>
              <a:t>, de </a:t>
            </a:r>
            <a:r>
              <a:rPr lang="en-US" sz="2400" dirty="0" err="1" smtClean="0"/>
              <a:t>aceleasi</a:t>
            </a:r>
            <a:r>
              <a:rPr lang="en-US" sz="2400" dirty="0" smtClean="0"/>
              <a:t> </a:t>
            </a:r>
            <a:r>
              <a:rPr lang="en-US" sz="2400" dirty="0" err="1" smtClean="0"/>
              <a:t>legi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Picture 3" descr="stema_u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"/>
            <a:ext cx="32766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Uniunea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Europeana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vechi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ideal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masonic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143000" y="4953000"/>
            <a:ext cx="7854696" cy="17526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Prima </a:t>
            </a:r>
            <a:r>
              <a:rPr lang="en-US" dirty="0" err="1" smtClean="0"/>
              <a:t>revolutie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opera </a:t>
            </a:r>
            <a:r>
              <a:rPr lang="en-US" dirty="0" err="1" smtClean="0"/>
              <a:t>masoneriei</a:t>
            </a:r>
            <a:r>
              <a:rPr lang="en-US" dirty="0" smtClean="0"/>
              <a:t> </a:t>
            </a:r>
            <a:r>
              <a:rPr lang="en-US" dirty="0" err="1" smtClean="0"/>
              <a:t>conservatoare</a:t>
            </a:r>
            <a:r>
              <a:rPr lang="en-US" dirty="0" smtClean="0"/>
              <a:t>. In </a:t>
            </a:r>
            <a:r>
              <a:rPr lang="en-US" dirty="0" err="1" smtClean="0"/>
              <a:t>guvernul</a:t>
            </a:r>
            <a:r>
              <a:rPr lang="en-US" dirty="0" smtClean="0"/>
              <a:t> </a:t>
            </a:r>
            <a:r>
              <a:rPr lang="en-US" dirty="0" err="1" smtClean="0"/>
              <a:t>provizoriu</a:t>
            </a:r>
            <a:r>
              <a:rPr lang="en-US" dirty="0" smtClean="0"/>
              <a:t>, </a:t>
            </a:r>
            <a:r>
              <a:rPr lang="en-US" dirty="0" err="1" smtClean="0"/>
              <a:t>portofoliile</a:t>
            </a:r>
            <a:r>
              <a:rPr lang="en-US" dirty="0" smtClean="0"/>
              <a:t>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ocupate</a:t>
            </a:r>
            <a:r>
              <a:rPr lang="en-US" dirty="0" smtClean="0"/>
              <a:t> de </a:t>
            </a:r>
            <a:r>
              <a:rPr lang="en-US" dirty="0" err="1" smtClean="0"/>
              <a:t>francmasoni</a:t>
            </a:r>
            <a:r>
              <a:rPr lang="en-US" dirty="0" smtClean="0"/>
              <a:t> . </a:t>
            </a:r>
            <a:r>
              <a:rPr lang="en-US" dirty="0" err="1" smtClean="0"/>
              <a:t>Revolutia</a:t>
            </a:r>
            <a:r>
              <a:rPr lang="en-US" dirty="0" smtClean="0"/>
              <a:t> </a:t>
            </a:r>
            <a:r>
              <a:rPr lang="en-US" dirty="0" err="1" smtClean="0"/>
              <a:t>bolsevica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opera </a:t>
            </a:r>
            <a:r>
              <a:rPr lang="en-US" dirty="0" err="1" smtClean="0"/>
              <a:t>masoneriei</a:t>
            </a:r>
            <a:r>
              <a:rPr lang="en-US" dirty="0" smtClean="0"/>
              <a:t> </a:t>
            </a:r>
            <a:r>
              <a:rPr lang="en-US" dirty="0" err="1" smtClean="0"/>
              <a:t>revolutionare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revolutie-multi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362200"/>
            <a:ext cx="4523724" cy="28749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Revolutia</a:t>
            </a:r>
            <a:r>
              <a:rPr lang="en-US" dirty="0" smtClean="0"/>
              <a:t> </a:t>
            </a:r>
            <a:r>
              <a:rPr lang="en-US" dirty="0" err="1" smtClean="0"/>
              <a:t>bolsevica</a:t>
            </a:r>
            <a:r>
              <a:rPr lang="en-US" dirty="0" smtClean="0"/>
              <a:t> din </a:t>
            </a:r>
            <a:r>
              <a:rPr lang="en-US" dirty="0" err="1" smtClean="0"/>
              <a:t>Rusia</a:t>
            </a:r>
            <a:r>
              <a:rPr lang="en-US" dirty="0" smtClean="0"/>
              <a:t>, </a:t>
            </a:r>
            <a:r>
              <a:rPr lang="en-US" dirty="0" err="1" smtClean="0"/>
              <a:t>condusa</a:t>
            </a:r>
            <a:r>
              <a:rPr lang="en-US" dirty="0" smtClean="0"/>
              <a:t> de </a:t>
            </a:r>
            <a:r>
              <a:rPr lang="en-US" dirty="0" err="1" smtClean="0"/>
              <a:t>masoni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538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Masoneria</vt:lpstr>
      <vt:lpstr>Slide 2</vt:lpstr>
      <vt:lpstr>Masoneria impotriva lui Dumnezeu</vt:lpstr>
      <vt:lpstr> Primul razboi mondial a fost declansat de catre masoni </vt:lpstr>
      <vt:lpstr>Pro și contra </vt:lpstr>
      <vt:lpstr>Slide 6</vt:lpstr>
      <vt:lpstr>Slide 7</vt:lpstr>
      <vt:lpstr> Uniunea Europeana: vechi ideal masonic </vt:lpstr>
      <vt:lpstr> Revolutia bolsevica din Rusia, condusa de masoni </vt:lpstr>
      <vt:lpstr>Slide 10</vt:lpstr>
      <vt:lpstr>Echipa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DeLuXe Edition</cp:lastModifiedBy>
  <cp:revision>23</cp:revision>
  <dcterms:created xsi:type="dcterms:W3CDTF">2006-08-16T00:00:00Z</dcterms:created>
  <dcterms:modified xsi:type="dcterms:W3CDTF">2011-06-09T17:58:33Z</dcterms:modified>
</cp:coreProperties>
</file>